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0" r:id="rId3"/>
    <p:sldId id="257" r:id="rId4"/>
    <p:sldId id="267" r:id="rId5"/>
    <p:sldId id="268" r:id="rId6"/>
    <p:sldId id="269" r:id="rId7"/>
    <p:sldId id="258" r:id="rId8"/>
    <p:sldId id="259" r:id="rId9"/>
    <p:sldId id="265" r:id="rId10"/>
    <p:sldId id="266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40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6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5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1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1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0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4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21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1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04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групповые собрания 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мп\Desktop\C4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564904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Наглядно-информационные методы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47177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Записи на магнитофон бесед с детьми;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Видеофрагменты организации различных видов деятельности;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Режимных моментов;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Занятий;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Фотографии по тематикам;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Выставки детских работ;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Стенды;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Ширмы;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Папки-передвижки.</a:t>
            </a:r>
          </a:p>
          <a:p>
            <a:endParaRPr lang="ru-RU" dirty="0"/>
          </a:p>
        </p:txBody>
      </p:sp>
      <p:pic>
        <p:nvPicPr>
          <p:cNvPr id="4" name="Picture 6" descr="Новости - МКДОУ &quot;Сохновский детский са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3653"/>
            <a:ext cx="38576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17632" cy="14333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родительских групповых собраний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1. «Педагогическая лаборатория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2. « Читательская конференция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3. «Аукцион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4. «Лекция – семинар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5. «Душевный разговор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6. « Мастер – класс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7. «Педагогический консилиум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8. «Педагогический капустник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83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 рекомендации по проведению родительских групповых собраний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9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chemeClr val="tx1"/>
                </a:solidFill>
              </a:rPr>
              <a:t>. Предупредить родителей о проведении родительского  собрания и о теме, которая будет обсуждаться.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К родительскому собранию необходимо заранее хорошо подготовиться.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Необходимо согласовать с другими специалистами детского сада тему родительского группового собрания, их роль на этом собрании и дать время на подготовку.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4. Начинать родительское собрание  всегда надо с информации об успехах детей, рассказать, что они научились делать.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родительского группового собрания. План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Полное название детского сада, группы.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2.Дата проведения родительского группового собрания.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3.Список присутствующих: педагогов, воспитателей, представителей администрации и родителей.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4.Повестка дня, то есть тема вашего собрания , что на нём обсуждается.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5.Список докладчиков ( воспитателей, медицинских работников и т.д.)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6.Принятия решения.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7.Подпись секретаря родительского собрания (воспитателя, или одного из родителей дошкольников)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7920880" cy="41059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Основная задача родительских групповых собраний в детском саду – это обогащение родителей педагогическими знаниями и опытом. Воспитатели и  специалисты детского сада должны помочь родителям научиться понимать потребности ребенка. Продуманная и хорошо организованная  работа с родителями будет способствовать более успешному достижения результатов учебно-воспитательной работы в детском саду.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комп\Desktop\1368318551748250417edit-19-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24322" cy="12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\Desktop\cd0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36048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</a:rPr>
              <a:t>   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родительского группового собрания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5988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Можно провести анкетирование родителей по теме собрания. Анкеты заполняются дома до собрания и их результаты используются в ходе его проведения.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активизации родителей и для обеспечения их явки на собрание желательно изготовить приглашение каждой семье в виде аппликаций, конструкций с учётом темы собрания.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соответствии с темой собрания изготовить оригинальные памятки с советами.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Подготовить для родителей ручки и листы бумаги, а также карандаши, работы детей по лепке, рисованию, аппликации.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Продумать, кто и как  обеспечить присмотр за детьми во время собрания.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65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16416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родительского группового собрания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2708920"/>
            <a:ext cx="7571184" cy="364664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 Вводная часть</a:t>
            </a:r>
          </a:p>
          <a:p>
            <a:r>
              <a:rPr lang="ru-RU" smtClean="0">
                <a:solidFill>
                  <a:schemeClr val="tx1"/>
                </a:solidFill>
              </a:rPr>
              <a:t>Основная часть</a:t>
            </a:r>
          </a:p>
          <a:p>
            <a:r>
              <a:rPr lang="ru-RU" smtClean="0">
                <a:solidFill>
                  <a:schemeClr val="tx1"/>
                </a:solidFill>
              </a:rPr>
              <a:t>«Разное»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34563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0135"/>
            <a:ext cx="7776864" cy="3444997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Вводная часть призвана организовать родителей, 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создать атмосферу доброжелательности и доверия, сконцентрировать их внимание, замотивировать на совместное решение проблем.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Это можно сделать путём сообщения темы, формы собрания или с помощью коротких игр и занятий.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Можно создать определённый музыкальный фон: звуки гитары, фортепиано, магнитофонной записи, которые будут сопровождать слова ведущего.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5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508056" cy="29523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19204"/>
            <a:ext cx="8219256" cy="463879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Основная часть собрания может быть разделена на два-три этапа выступления воспитателя группы, старшего воспитателя или других специалистов ДОУ.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Беседу лучше вести при мягком освещении.    Переходы от одной ситуации к другой можно разделять короткой музыкальной паузой. </a:t>
            </a:r>
          </a:p>
          <a:p>
            <a:pPr marL="64008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Для иллюстраций своих идей и соображений можно использовать магнитофонные и видеозаписи, фотографии и интервью детей группы, схемы и графики, наглядно представленные тезисы и выступления.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Разное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«Разное» - обсуждаются вопросы содержания ребёнка в детском саду, проведения досуга, организации совместных мероприятий семьи и ДОУ.</a:t>
            </a:r>
          </a:p>
          <a:p>
            <a:pPr marL="64008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Рекомендуются заранее продумать несколько вариантов решения проблемы, которые будут предложены родителям для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7493"/>
            <a:ext cx="8291264" cy="20813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родительского группового собрания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7" y="2348879"/>
            <a:ext cx="6859984" cy="35862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Форма проведения родительского группового собрания выбирается в зависимости от цели и задач встречи, профессионализма  воспитателя и особенностей его взаимодействия с родителями: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Традиционные формы родительских групповых собраний в детском саду.</a:t>
            </a: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Нетрадиционные формы родительских групповых собраний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1790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0824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групповых собраний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931993" cy="32262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Коллективные;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Индивидуальные;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Наглядно-информационные.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2476572" cy="32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36" y="188640"/>
            <a:ext cx="7724080" cy="19585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формы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5000" dirty="0" smtClean="0">
                <a:solidFill>
                  <a:schemeClr val="tx1"/>
                </a:solidFill>
              </a:rPr>
              <a:t>Родительские собрания</a:t>
            </a:r>
          </a:p>
          <a:p>
            <a:r>
              <a:rPr lang="ru-RU" sz="5000" dirty="0" smtClean="0">
                <a:solidFill>
                  <a:schemeClr val="tx1"/>
                </a:solidFill>
              </a:rPr>
              <a:t>Конференции</a:t>
            </a:r>
          </a:p>
          <a:p>
            <a:r>
              <a:rPr lang="ru-RU" sz="5000" dirty="0" smtClean="0">
                <a:solidFill>
                  <a:schemeClr val="tx1"/>
                </a:solidFill>
              </a:rPr>
              <a:t>«Круглые столы»</a:t>
            </a:r>
          </a:p>
          <a:p>
            <a:pPr marL="64008" indent="0">
              <a:buNone/>
            </a:pPr>
            <a:r>
              <a:rPr lang="ru-RU" sz="5000" dirty="0" smtClean="0">
                <a:solidFill>
                  <a:schemeClr val="tx1"/>
                </a:solidFill>
              </a:rPr>
              <a:t>Целесообразно сочетать разные формы работы , например, после проведения развлекательных мероприятий с родителями можно организовать беседы и собрания. </a:t>
            </a:r>
          </a:p>
          <a:p>
            <a:pPr marL="64008" indent="0">
              <a:buNone/>
            </a:pPr>
            <a:r>
              <a:rPr lang="ru-RU" sz="5000" dirty="0" smtClean="0">
                <a:solidFill>
                  <a:schemeClr val="tx1"/>
                </a:solidFill>
              </a:rPr>
              <a:t>Целесообразно провести экскурсию по ДОУ, познакомить родителей со специалистами, с объяснением профиля и задач учреждения; можно издать буклет, рекламу, рассказывающие конкретно об учреждении.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16832"/>
            <a:ext cx="2542252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690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Родительские групповые собрания </vt:lpstr>
      <vt:lpstr>      Подготовка родительского группового собрания</vt:lpstr>
      <vt:lpstr>Этапы проведения родительского группового собрания</vt:lpstr>
      <vt:lpstr>Вводная часть</vt:lpstr>
      <vt:lpstr>Основная часть</vt:lpstr>
      <vt:lpstr>Разное</vt:lpstr>
      <vt:lpstr> Формы родительского группового собрания</vt:lpstr>
      <vt:lpstr>Традиционные формы родительских групповых собраний  </vt:lpstr>
      <vt:lpstr>    Коллективные формы</vt:lpstr>
      <vt:lpstr>Наглядно-информационные методы</vt:lpstr>
      <vt:lpstr>Нетрадиционные формы родительских групповых собраний</vt:lpstr>
      <vt:lpstr>Советы и рекомендации по проведению родительских групповых собраний</vt:lpstr>
      <vt:lpstr>Протокол родительского группового собрания. План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проведения родительского    собрания В ДОУ.</dc:title>
  <dc:creator>комп</dc:creator>
  <cp:lastModifiedBy>SadXoxLovo</cp:lastModifiedBy>
  <cp:revision>36</cp:revision>
  <dcterms:created xsi:type="dcterms:W3CDTF">2015-01-18T06:35:43Z</dcterms:created>
  <dcterms:modified xsi:type="dcterms:W3CDTF">2016-10-02T14:46:06Z</dcterms:modified>
</cp:coreProperties>
</file>